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069CD-B91C-4CAF-9B0A-746A6FB0AD3F}" v="5" dt="2023-07-26T12:54:45.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6"/>
    <p:restoredTop sz="92736" autoAdjust="0"/>
  </p:normalViewPr>
  <p:slideViewPr>
    <p:cSldViewPr snapToGrid="0">
      <p:cViewPr varScale="1">
        <p:scale>
          <a:sx n="102" d="100"/>
          <a:sy n="102" d="100"/>
        </p:scale>
        <p:origin x="27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owers" userId="ecc59613-c139-48b2-a2bc-40ab4e68d72d" providerId="ADAL" clId="{26B8DD7E-D371-45C0-BE76-4C4A6801375E}"/>
    <pc:docChg chg="custSel modSld">
      <pc:chgData name="Caroline Powers" userId="ecc59613-c139-48b2-a2bc-40ab4e68d72d" providerId="ADAL" clId="{26B8DD7E-D371-45C0-BE76-4C4A6801375E}" dt="2023-02-06T15:20:23.468" v="7"/>
      <pc:docMkLst>
        <pc:docMk/>
      </pc:docMkLst>
      <pc:sldChg chg="modSp">
        <pc:chgData name="Caroline Powers" userId="ecc59613-c139-48b2-a2bc-40ab4e68d72d" providerId="ADAL" clId="{26B8DD7E-D371-45C0-BE76-4C4A6801375E}" dt="2023-02-06T15:19:45.795" v="0"/>
        <pc:sldMkLst>
          <pc:docMk/>
          <pc:sldMk cId="1421532038" sldId="260"/>
        </pc:sldMkLst>
        <pc:spChg chg="mod">
          <ac:chgData name="Caroline Powers" userId="ecc59613-c139-48b2-a2bc-40ab4e68d72d" providerId="ADAL" clId="{26B8DD7E-D371-45C0-BE76-4C4A6801375E}" dt="2023-02-06T15:19:45.795" v="0"/>
          <ac:spMkLst>
            <pc:docMk/>
            <pc:sldMk cId="1421532038" sldId="260"/>
            <ac:spMk id="2" creationId="{00000000-0000-0000-0000-000000000000}"/>
          </ac:spMkLst>
        </pc:spChg>
      </pc:sldChg>
      <pc:sldChg chg="modSp">
        <pc:chgData name="Caroline Powers" userId="ecc59613-c139-48b2-a2bc-40ab4e68d72d" providerId="ADAL" clId="{26B8DD7E-D371-45C0-BE76-4C4A6801375E}" dt="2023-02-06T15:20:14.250" v="1" actId="14826"/>
        <pc:sldMkLst>
          <pc:docMk/>
          <pc:sldMk cId="484582735" sldId="264"/>
        </pc:sldMkLst>
        <pc:spChg chg="mod">
          <ac:chgData name="Caroline Powers" userId="ecc59613-c139-48b2-a2bc-40ab4e68d72d" providerId="ADAL" clId="{26B8DD7E-D371-45C0-BE76-4C4A6801375E}" dt="2023-02-06T15:19:45.795" v="0"/>
          <ac:spMkLst>
            <pc:docMk/>
            <pc:sldMk cId="484582735" sldId="264"/>
            <ac:spMk id="4" creationId="{AB68128F-EB11-C94D-8D7A-533867C1CF80}"/>
          </ac:spMkLst>
        </pc:spChg>
        <pc:spChg chg="mod">
          <ac:chgData name="Caroline Powers" userId="ecc59613-c139-48b2-a2bc-40ab4e68d72d" providerId="ADAL" clId="{26B8DD7E-D371-45C0-BE76-4C4A6801375E}" dt="2023-02-06T15:19:45.795" v="0"/>
          <ac:spMkLst>
            <pc:docMk/>
            <pc:sldMk cId="484582735" sldId="264"/>
            <ac:spMk id="6" creationId="{01DD21C3-EB8C-49CC-9E87-AAB493A1EBB4}"/>
          </ac:spMkLst>
        </pc:spChg>
        <pc:picChg chg="mod">
          <ac:chgData name="Caroline Powers" userId="ecc59613-c139-48b2-a2bc-40ab4e68d72d" providerId="ADAL" clId="{26B8DD7E-D371-45C0-BE76-4C4A6801375E}" dt="2023-02-06T15:20:14.250" v="1" actId="14826"/>
          <ac:picMkLst>
            <pc:docMk/>
            <pc:sldMk cId="484582735" sldId="264"/>
            <ac:picMk id="11" creationId="{4549363F-C132-4C78-9EF7-E73AAC2D25B6}"/>
          </ac:picMkLst>
        </pc:picChg>
      </pc:sldChg>
      <pc:sldChg chg="addSp delSp modSp mod">
        <pc:chgData name="Caroline Powers" userId="ecc59613-c139-48b2-a2bc-40ab4e68d72d" providerId="ADAL" clId="{26B8DD7E-D371-45C0-BE76-4C4A6801375E}" dt="2023-02-06T15:20:23.468" v="7"/>
        <pc:sldMkLst>
          <pc:docMk/>
          <pc:sldMk cId="1873892365" sldId="265"/>
        </pc:sldMkLst>
        <pc:spChg chg="mod">
          <ac:chgData name="Caroline Powers" userId="ecc59613-c139-48b2-a2bc-40ab4e68d72d" providerId="ADAL" clId="{26B8DD7E-D371-45C0-BE76-4C4A6801375E}" dt="2023-02-06T15:19:45.795" v="0"/>
          <ac:spMkLst>
            <pc:docMk/>
            <pc:sldMk cId="1873892365" sldId="265"/>
            <ac:spMk id="7" creationId="{929E49F5-498C-41AB-A878-20AC257FABD7}"/>
          </ac:spMkLst>
        </pc:spChg>
        <pc:spChg chg="mod">
          <ac:chgData name="Caroline Powers" userId="ecc59613-c139-48b2-a2bc-40ab4e68d72d" providerId="ADAL" clId="{26B8DD7E-D371-45C0-BE76-4C4A6801375E}" dt="2023-02-06T15:19:45.795" v="0"/>
          <ac:spMkLst>
            <pc:docMk/>
            <pc:sldMk cId="1873892365" sldId="265"/>
            <ac:spMk id="8" creationId="{2373E852-18BF-4A1F-96EB-D44AC550BBCC}"/>
          </ac:spMkLst>
        </pc:spChg>
        <pc:picChg chg="del">
          <ac:chgData name="Caroline Powers" userId="ecc59613-c139-48b2-a2bc-40ab4e68d72d" providerId="ADAL" clId="{26B8DD7E-D371-45C0-BE76-4C4A6801375E}" dt="2023-02-06T15:20:22.800" v="6" actId="478"/>
          <ac:picMkLst>
            <pc:docMk/>
            <pc:sldMk cId="1873892365" sldId="265"/>
            <ac:picMk id="2" creationId="{98BB104F-6F3B-30C8-D455-6A2F66177378}"/>
          </ac:picMkLst>
        </pc:picChg>
        <pc:picChg chg="add mod">
          <ac:chgData name="Caroline Powers" userId="ecc59613-c139-48b2-a2bc-40ab4e68d72d" providerId="ADAL" clId="{26B8DD7E-D371-45C0-BE76-4C4A6801375E}" dt="2023-02-06T15:20:23.468" v="7"/>
          <ac:picMkLst>
            <pc:docMk/>
            <pc:sldMk cId="1873892365" sldId="265"/>
            <ac:picMk id="3" creationId="{B7E9A17D-D6B9-0826-A21A-8A1927EEFF8E}"/>
          </ac:picMkLst>
        </pc:picChg>
      </pc:sldChg>
      <pc:sldChg chg="addSp delSp modSp mod">
        <pc:chgData name="Caroline Powers" userId="ecc59613-c139-48b2-a2bc-40ab4e68d72d" providerId="ADAL" clId="{26B8DD7E-D371-45C0-BE76-4C4A6801375E}" dt="2023-02-06T15:20:20.762" v="5"/>
        <pc:sldMkLst>
          <pc:docMk/>
          <pc:sldMk cId="2989317243" sldId="266"/>
        </pc:sldMkLst>
        <pc:spChg chg="mod">
          <ac:chgData name="Caroline Powers" userId="ecc59613-c139-48b2-a2bc-40ab4e68d72d" providerId="ADAL" clId="{26B8DD7E-D371-45C0-BE76-4C4A6801375E}" dt="2023-02-06T15:19:45.795" v="0"/>
          <ac:spMkLst>
            <pc:docMk/>
            <pc:sldMk cId="2989317243" sldId="266"/>
            <ac:spMk id="4" creationId="{AB68128F-EB11-C94D-8D7A-533867C1CF80}"/>
          </ac:spMkLst>
        </pc:spChg>
        <pc:spChg chg="mod">
          <ac:chgData name="Caroline Powers" userId="ecc59613-c139-48b2-a2bc-40ab4e68d72d" providerId="ADAL" clId="{26B8DD7E-D371-45C0-BE76-4C4A6801375E}" dt="2023-02-06T15:19:45.795" v="0"/>
          <ac:spMkLst>
            <pc:docMk/>
            <pc:sldMk cId="2989317243" sldId="266"/>
            <ac:spMk id="6" creationId="{01DD21C3-EB8C-49CC-9E87-AAB493A1EBB4}"/>
          </ac:spMkLst>
        </pc:spChg>
        <pc:picChg chg="del">
          <ac:chgData name="Caroline Powers" userId="ecc59613-c139-48b2-a2bc-40ab4e68d72d" providerId="ADAL" clId="{26B8DD7E-D371-45C0-BE76-4C4A6801375E}" dt="2023-02-06T15:20:20.059" v="4" actId="478"/>
          <ac:picMkLst>
            <pc:docMk/>
            <pc:sldMk cId="2989317243" sldId="266"/>
            <ac:picMk id="2" creationId="{BA0A1FC7-60A4-6DF7-3870-32C96F82488D}"/>
          </ac:picMkLst>
        </pc:picChg>
        <pc:picChg chg="add mod">
          <ac:chgData name="Caroline Powers" userId="ecc59613-c139-48b2-a2bc-40ab4e68d72d" providerId="ADAL" clId="{26B8DD7E-D371-45C0-BE76-4C4A6801375E}" dt="2023-02-06T15:20:20.762" v="5"/>
          <ac:picMkLst>
            <pc:docMk/>
            <pc:sldMk cId="2989317243" sldId="266"/>
            <ac:picMk id="3" creationId="{1F219D7E-67DA-D52A-6B03-9A7821B372F4}"/>
          </ac:picMkLst>
        </pc:picChg>
      </pc:sldChg>
      <pc:sldChg chg="addSp delSp modSp mod">
        <pc:chgData name="Caroline Powers" userId="ecc59613-c139-48b2-a2bc-40ab4e68d72d" providerId="ADAL" clId="{26B8DD7E-D371-45C0-BE76-4C4A6801375E}" dt="2023-02-06T15:20:17.716" v="3"/>
        <pc:sldMkLst>
          <pc:docMk/>
          <pc:sldMk cId="4243829859" sldId="267"/>
        </pc:sldMkLst>
        <pc:spChg chg="mod">
          <ac:chgData name="Caroline Powers" userId="ecc59613-c139-48b2-a2bc-40ab4e68d72d" providerId="ADAL" clId="{26B8DD7E-D371-45C0-BE76-4C4A6801375E}" dt="2023-02-06T15:19:45.795" v="0"/>
          <ac:spMkLst>
            <pc:docMk/>
            <pc:sldMk cId="4243829859" sldId="267"/>
            <ac:spMk id="7" creationId="{929E49F5-498C-41AB-A878-20AC257FABD7}"/>
          </ac:spMkLst>
        </pc:spChg>
        <pc:spChg chg="mod">
          <ac:chgData name="Caroline Powers" userId="ecc59613-c139-48b2-a2bc-40ab4e68d72d" providerId="ADAL" clId="{26B8DD7E-D371-45C0-BE76-4C4A6801375E}" dt="2023-02-06T15:19:45.795" v="0"/>
          <ac:spMkLst>
            <pc:docMk/>
            <pc:sldMk cId="4243829859" sldId="267"/>
            <ac:spMk id="8" creationId="{2373E852-18BF-4A1F-96EB-D44AC550BBCC}"/>
          </ac:spMkLst>
        </pc:spChg>
        <pc:picChg chg="del">
          <ac:chgData name="Caroline Powers" userId="ecc59613-c139-48b2-a2bc-40ab4e68d72d" providerId="ADAL" clId="{26B8DD7E-D371-45C0-BE76-4C4A6801375E}" dt="2023-02-06T15:20:17.054" v="2" actId="478"/>
          <ac:picMkLst>
            <pc:docMk/>
            <pc:sldMk cId="4243829859" sldId="267"/>
            <ac:picMk id="2" creationId="{F206B59D-FC05-0123-45BD-57AD061EF015}"/>
          </ac:picMkLst>
        </pc:picChg>
        <pc:picChg chg="add mod">
          <ac:chgData name="Caroline Powers" userId="ecc59613-c139-48b2-a2bc-40ab4e68d72d" providerId="ADAL" clId="{26B8DD7E-D371-45C0-BE76-4C4A6801375E}" dt="2023-02-06T15:20:17.716" v="3"/>
          <ac:picMkLst>
            <pc:docMk/>
            <pc:sldMk cId="4243829859" sldId="267"/>
            <ac:picMk id="3" creationId="{C0857DC1-0159-EA7B-E7A0-21BEF05675B2}"/>
          </ac:picMkLst>
        </pc:picChg>
      </pc:sldChg>
    </pc:docChg>
  </pc:docChgLst>
  <pc:docChgLst>
    <pc:chgData name="Caroline Powers" userId="ecc59613-c139-48b2-a2bc-40ab4e68d72d" providerId="ADAL" clId="{160B5AB3-F1D2-45C9-87E9-066C631E61C6}"/>
    <pc:docChg chg="custSel modSld">
      <pc:chgData name="Caroline Powers" userId="ecc59613-c139-48b2-a2bc-40ab4e68d72d" providerId="ADAL" clId="{160B5AB3-F1D2-45C9-87E9-066C631E61C6}" dt="2023-05-01T12:40:34.324" v="18"/>
      <pc:docMkLst>
        <pc:docMk/>
      </pc:docMkLst>
      <pc:sldChg chg="modSp">
        <pc:chgData name="Caroline Powers" userId="ecc59613-c139-48b2-a2bc-40ab4e68d72d" providerId="ADAL" clId="{160B5AB3-F1D2-45C9-87E9-066C631E61C6}" dt="2023-04-26T16:28:28.046" v="0"/>
        <pc:sldMkLst>
          <pc:docMk/>
          <pc:sldMk cId="1421532038" sldId="260"/>
        </pc:sldMkLst>
        <pc:spChg chg="mod">
          <ac:chgData name="Caroline Powers" userId="ecc59613-c139-48b2-a2bc-40ab4e68d72d" providerId="ADAL" clId="{160B5AB3-F1D2-45C9-87E9-066C631E61C6}" dt="2023-04-26T16:28:28.046" v="0"/>
          <ac:spMkLst>
            <pc:docMk/>
            <pc:sldMk cId="1421532038" sldId="260"/>
            <ac:spMk id="2" creationId="{00000000-0000-0000-0000-000000000000}"/>
          </ac:spMkLst>
        </pc:spChg>
      </pc:sldChg>
      <pc:sldChg chg="modSp mod">
        <pc:chgData name="Caroline Powers" userId="ecc59613-c139-48b2-a2bc-40ab4e68d72d" providerId="ADAL" clId="{160B5AB3-F1D2-45C9-87E9-066C631E61C6}" dt="2023-05-01T12:40:15.846" v="11" actId="20577"/>
        <pc:sldMkLst>
          <pc:docMk/>
          <pc:sldMk cId="484582735" sldId="264"/>
        </pc:sldMkLst>
        <pc:spChg chg="mod">
          <ac:chgData name="Caroline Powers" userId="ecc59613-c139-48b2-a2bc-40ab4e68d72d" providerId="ADAL" clId="{160B5AB3-F1D2-45C9-87E9-066C631E61C6}" dt="2023-04-26T16:30:08.568" v="9"/>
          <ac:spMkLst>
            <pc:docMk/>
            <pc:sldMk cId="484582735" sldId="264"/>
            <ac:spMk id="4" creationId="{AB68128F-EB11-C94D-8D7A-533867C1CF80}"/>
          </ac:spMkLst>
        </pc:spChg>
        <pc:spChg chg="mod">
          <ac:chgData name="Caroline Powers" userId="ecc59613-c139-48b2-a2bc-40ab4e68d72d" providerId="ADAL" clId="{160B5AB3-F1D2-45C9-87E9-066C631E61C6}" dt="2023-05-01T12:40:15.846" v="11" actId="20577"/>
          <ac:spMkLst>
            <pc:docMk/>
            <pc:sldMk cId="484582735" sldId="264"/>
            <ac:spMk id="6" creationId="{01DD21C3-EB8C-49CC-9E87-AAB493A1EBB4}"/>
          </ac:spMkLst>
        </pc:spChg>
        <pc:picChg chg="mod">
          <ac:chgData name="Caroline Powers" userId="ecc59613-c139-48b2-a2bc-40ab4e68d72d" providerId="ADAL" clId="{160B5AB3-F1D2-45C9-87E9-066C631E61C6}" dt="2023-04-26T16:28:44.612" v="1" actId="14826"/>
          <ac:picMkLst>
            <pc:docMk/>
            <pc:sldMk cId="484582735" sldId="264"/>
            <ac:picMk id="11" creationId="{4549363F-C132-4C78-9EF7-E73AAC2D25B6}"/>
          </ac:picMkLst>
        </pc:picChg>
      </pc:sldChg>
      <pc:sldChg chg="addSp delSp modSp mod">
        <pc:chgData name="Caroline Powers" userId="ecc59613-c139-48b2-a2bc-40ab4e68d72d" providerId="ADAL" clId="{160B5AB3-F1D2-45C9-87E9-066C631E61C6}" dt="2023-05-01T12:40:34.324" v="18"/>
        <pc:sldMkLst>
          <pc:docMk/>
          <pc:sldMk cId="1873892365" sldId="265"/>
        </pc:sldMkLst>
        <pc:spChg chg="mod">
          <ac:chgData name="Caroline Powers" userId="ecc59613-c139-48b2-a2bc-40ab4e68d72d" providerId="ADAL" clId="{160B5AB3-F1D2-45C9-87E9-066C631E61C6}" dt="2023-05-01T12:40:32.803" v="17"/>
          <ac:spMkLst>
            <pc:docMk/>
            <pc:sldMk cId="1873892365" sldId="265"/>
            <ac:spMk id="7" creationId="{929E49F5-498C-41AB-A878-20AC257FABD7}"/>
          </ac:spMkLst>
        </pc:spChg>
        <pc:spChg chg="mod">
          <ac:chgData name="Caroline Powers" userId="ecc59613-c139-48b2-a2bc-40ab4e68d72d" providerId="ADAL" clId="{160B5AB3-F1D2-45C9-87E9-066C631E61C6}" dt="2023-05-01T12:40:34.324" v="18"/>
          <ac:spMkLst>
            <pc:docMk/>
            <pc:sldMk cId="1873892365" sldId="265"/>
            <ac:spMk id="8" creationId="{2373E852-18BF-4A1F-96EB-D44AC550BBCC}"/>
          </ac:spMkLst>
        </pc:spChg>
        <pc:picChg chg="add mod">
          <ac:chgData name="Caroline Powers" userId="ecc59613-c139-48b2-a2bc-40ab4e68d72d" providerId="ADAL" clId="{160B5AB3-F1D2-45C9-87E9-066C631E61C6}" dt="2023-04-26T16:28:53.602" v="7"/>
          <ac:picMkLst>
            <pc:docMk/>
            <pc:sldMk cId="1873892365" sldId="265"/>
            <ac:picMk id="2" creationId="{13042FE1-0A62-A22C-9B30-79DC7A410728}"/>
          </ac:picMkLst>
        </pc:picChg>
        <pc:picChg chg="del">
          <ac:chgData name="Caroline Powers" userId="ecc59613-c139-48b2-a2bc-40ab4e68d72d" providerId="ADAL" clId="{160B5AB3-F1D2-45C9-87E9-066C631E61C6}" dt="2023-04-26T16:28:53.453" v="6" actId="478"/>
          <ac:picMkLst>
            <pc:docMk/>
            <pc:sldMk cId="1873892365" sldId="265"/>
            <ac:picMk id="3" creationId="{B7E9A17D-D6B9-0826-A21A-8A1927EEFF8E}"/>
          </ac:picMkLst>
        </pc:picChg>
      </pc:sldChg>
      <pc:sldChg chg="addSp delSp modSp mod">
        <pc:chgData name="Caroline Powers" userId="ecc59613-c139-48b2-a2bc-40ab4e68d72d" providerId="ADAL" clId="{160B5AB3-F1D2-45C9-87E9-066C631E61C6}" dt="2023-05-01T12:40:29.273" v="16"/>
        <pc:sldMkLst>
          <pc:docMk/>
          <pc:sldMk cId="2989317243" sldId="266"/>
        </pc:sldMkLst>
        <pc:spChg chg="mod">
          <ac:chgData name="Caroline Powers" userId="ecc59613-c139-48b2-a2bc-40ab4e68d72d" providerId="ADAL" clId="{160B5AB3-F1D2-45C9-87E9-066C631E61C6}" dt="2023-05-01T12:40:26.926" v="15"/>
          <ac:spMkLst>
            <pc:docMk/>
            <pc:sldMk cId="2989317243" sldId="266"/>
            <ac:spMk id="4" creationId="{AB68128F-EB11-C94D-8D7A-533867C1CF80}"/>
          </ac:spMkLst>
        </pc:spChg>
        <pc:spChg chg="mod">
          <ac:chgData name="Caroline Powers" userId="ecc59613-c139-48b2-a2bc-40ab4e68d72d" providerId="ADAL" clId="{160B5AB3-F1D2-45C9-87E9-066C631E61C6}" dt="2023-05-01T12:40:29.273" v="16"/>
          <ac:spMkLst>
            <pc:docMk/>
            <pc:sldMk cId="2989317243" sldId="266"/>
            <ac:spMk id="6" creationId="{01DD21C3-EB8C-49CC-9E87-AAB493A1EBB4}"/>
          </ac:spMkLst>
        </pc:spChg>
        <pc:picChg chg="add mod">
          <ac:chgData name="Caroline Powers" userId="ecc59613-c139-48b2-a2bc-40ab4e68d72d" providerId="ADAL" clId="{160B5AB3-F1D2-45C9-87E9-066C631E61C6}" dt="2023-04-26T16:28:50.667" v="5"/>
          <ac:picMkLst>
            <pc:docMk/>
            <pc:sldMk cId="2989317243" sldId="266"/>
            <ac:picMk id="2" creationId="{B579033E-C3CA-59CF-97FE-8C8D765EFAAE}"/>
          </ac:picMkLst>
        </pc:picChg>
        <pc:picChg chg="del">
          <ac:chgData name="Caroline Powers" userId="ecc59613-c139-48b2-a2bc-40ab4e68d72d" providerId="ADAL" clId="{160B5AB3-F1D2-45C9-87E9-066C631E61C6}" dt="2023-04-26T16:28:50.469" v="4" actId="478"/>
          <ac:picMkLst>
            <pc:docMk/>
            <pc:sldMk cId="2989317243" sldId="266"/>
            <ac:picMk id="3" creationId="{1F219D7E-67DA-D52A-6B03-9A7821B372F4}"/>
          </ac:picMkLst>
        </pc:picChg>
      </pc:sldChg>
      <pc:sldChg chg="addSp delSp modSp mod">
        <pc:chgData name="Caroline Powers" userId="ecc59613-c139-48b2-a2bc-40ab4e68d72d" providerId="ADAL" clId="{160B5AB3-F1D2-45C9-87E9-066C631E61C6}" dt="2023-05-01T12:40:23.411" v="14" actId="20577"/>
        <pc:sldMkLst>
          <pc:docMk/>
          <pc:sldMk cId="4243829859" sldId="267"/>
        </pc:sldMkLst>
        <pc:spChg chg="mod">
          <ac:chgData name="Caroline Powers" userId="ecc59613-c139-48b2-a2bc-40ab4e68d72d" providerId="ADAL" clId="{160B5AB3-F1D2-45C9-87E9-066C631E61C6}" dt="2023-05-01T12:40:19.561" v="12"/>
          <ac:spMkLst>
            <pc:docMk/>
            <pc:sldMk cId="4243829859" sldId="267"/>
            <ac:spMk id="7" creationId="{929E49F5-498C-41AB-A878-20AC257FABD7}"/>
          </ac:spMkLst>
        </pc:spChg>
        <pc:spChg chg="mod">
          <ac:chgData name="Caroline Powers" userId="ecc59613-c139-48b2-a2bc-40ab4e68d72d" providerId="ADAL" clId="{160B5AB3-F1D2-45C9-87E9-066C631E61C6}" dt="2023-05-01T12:40:23.411" v="14" actId="20577"/>
          <ac:spMkLst>
            <pc:docMk/>
            <pc:sldMk cId="4243829859" sldId="267"/>
            <ac:spMk id="8" creationId="{2373E852-18BF-4A1F-96EB-D44AC550BBCC}"/>
          </ac:spMkLst>
        </pc:spChg>
        <pc:picChg chg="add mod">
          <ac:chgData name="Caroline Powers" userId="ecc59613-c139-48b2-a2bc-40ab4e68d72d" providerId="ADAL" clId="{160B5AB3-F1D2-45C9-87E9-066C631E61C6}" dt="2023-04-26T16:28:48.384" v="3"/>
          <ac:picMkLst>
            <pc:docMk/>
            <pc:sldMk cId="4243829859" sldId="267"/>
            <ac:picMk id="2" creationId="{4CAB1E8B-D1B0-6F1D-60E1-5614021644D6}"/>
          </ac:picMkLst>
        </pc:picChg>
        <pc:picChg chg="del">
          <ac:chgData name="Caroline Powers" userId="ecc59613-c139-48b2-a2bc-40ab4e68d72d" providerId="ADAL" clId="{160B5AB3-F1D2-45C9-87E9-066C631E61C6}" dt="2023-04-26T16:28:48.128" v="2" actId="478"/>
          <ac:picMkLst>
            <pc:docMk/>
            <pc:sldMk cId="4243829859" sldId="267"/>
            <ac:picMk id="3" creationId="{C0857DC1-0159-EA7B-E7A0-21BEF05675B2}"/>
          </ac:picMkLst>
        </pc:picChg>
      </pc:sldChg>
    </pc:docChg>
  </pc:docChgLst>
  <pc:docChgLst>
    <pc:chgData name="Caroline Powers" userId="ecc59613-c139-48b2-a2bc-40ab4e68d72d" providerId="ADAL" clId="{7E1F21A5-DED7-4643-941C-EB97BA4999DC}"/>
    <pc:docChg chg="custSel modSld">
      <pc:chgData name="Caroline Powers" userId="ecc59613-c139-48b2-a2bc-40ab4e68d72d" providerId="ADAL" clId="{7E1F21A5-DED7-4643-941C-EB97BA4999DC}" dt="2022-04-25T16:32:59.637" v="8"/>
      <pc:docMkLst>
        <pc:docMk/>
      </pc:docMkLst>
      <pc:sldChg chg="modSp">
        <pc:chgData name="Caroline Powers" userId="ecc59613-c139-48b2-a2bc-40ab4e68d72d" providerId="ADAL" clId="{7E1F21A5-DED7-4643-941C-EB97BA4999DC}" dt="2022-04-25T16:32:43.659" v="0" actId="14826"/>
        <pc:sldMkLst>
          <pc:docMk/>
          <pc:sldMk cId="484582735" sldId="264"/>
        </pc:sldMkLst>
        <pc:picChg chg="mod">
          <ac:chgData name="Caroline Powers" userId="ecc59613-c139-48b2-a2bc-40ab4e68d72d" providerId="ADAL" clId="{7E1F21A5-DED7-4643-941C-EB97BA4999DC}" dt="2022-04-25T16:32:43.659" v="0" actId="14826"/>
          <ac:picMkLst>
            <pc:docMk/>
            <pc:sldMk cId="484582735" sldId="264"/>
            <ac:picMk id="11" creationId="{4549363F-C132-4C78-9EF7-E73AAC2D25B6}"/>
          </ac:picMkLst>
        </pc:picChg>
      </pc:sldChg>
      <pc:sldChg chg="addSp delSp modSp mod">
        <pc:chgData name="Caroline Powers" userId="ecc59613-c139-48b2-a2bc-40ab4e68d72d" providerId="ADAL" clId="{7E1F21A5-DED7-4643-941C-EB97BA4999DC}" dt="2022-04-25T16:32:59.637" v="8"/>
        <pc:sldMkLst>
          <pc:docMk/>
          <pc:sldMk cId="1873892365" sldId="265"/>
        </pc:sldMkLst>
        <pc:picChg chg="add mod">
          <ac:chgData name="Caroline Powers" userId="ecc59613-c139-48b2-a2bc-40ab4e68d72d" providerId="ADAL" clId="{7E1F21A5-DED7-4643-941C-EB97BA4999DC}" dt="2022-04-25T16:32:59.637" v="8"/>
          <ac:picMkLst>
            <pc:docMk/>
            <pc:sldMk cId="1873892365" sldId="265"/>
            <ac:picMk id="10" creationId="{D80EE629-5F3C-4642-9860-E4202FA69411}"/>
          </ac:picMkLst>
        </pc:picChg>
        <pc:picChg chg="del">
          <ac:chgData name="Caroline Powers" userId="ecc59613-c139-48b2-a2bc-40ab4e68d72d" providerId="ADAL" clId="{7E1F21A5-DED7-4643-941C-EB97BA4999DC}" dt="2022-04-25T16:32:59.396" v="7" actId="478"/>
          <ac:picMkLst>
            <pc:docMk/>
            <pc:sldMk cId="1873892365" sldId="265"/>
            <ac:picMk id="12" creationId="{FCD5DD33-51A0-4517-82B7-3B9BF0A9EC55}"/>
          </ac:picMkLst>
        </pc:picChg>
      </pc:sldChg>
      <pc:sldChg chg="addSp delSp modSp mod">
        <pc:chgData name="Caroline Powers" userId="ecc59613-c139-48b2-a2bc-40ab4e68d72d" providerId="ADAL" clId="{7E1F21A5-DED7-4643-941C-EB97BA4999DC}" dt="2022-04-25T16:32:56.597" v="6"/>
        <pc:sldMkLst>
          <pc:docMk/>
          <pc:sldMk cId="2989317243" sldId="266"/>
        </pc:sldMkLst>
        <pc:picChg chg="add mod">
          <ac:chgData name="Caroline Powers" userId="ecc59613-c139-48b2-a2bc-40ab4e68d72d" providerId="ADAL" clId="{7E1F21A5-DED7-4643-941C-EB97BA4999DC}" dt="2022-04-25T16:32:56.597" v="6"/>
          <ac:picMkLst>
            <pc:docMk/>
            <pc:sldMk cId="2989317243" sldId="266"/>
            <ac:picMk id="8" creationId="{16A6F072-C465-4D5E-A9DE-450AC0D1A4D3}"/>
          </ac:picMkLst>
        </pc:picChg>
        <pc:picChg chg="del">
          <ac:chgData name="Caroline Powers" userId="ecc59613-c139-48b2-a2bc-40ab4e68d72d" providerId="ADAL" clId="{7E1F21A5-DED7-4643-941C-EB97BA4999DC}" dt="2022-04-25T16:32:56.378" v="5" actId="478"/>
          <ac:picMkLst>
            <pc:docMk/>
            <pc:sldMk cId="2989317243" sldId="266"/>
            <ac:picMk id="10" creationId="{7D96B0DD-D79E-4409-A51C-9F3A7736B79D}"/>
          </ac:picMkLst>
        </pc:picChg>
      </pc:sldChg>
      <pc:sldChg chg="addSp delSp modSp mod">
        <pc:chgData name="Caroline Powers" userId="ecc59613-c139-48b2-a2bc-40ab4e68d72d" providerId="ADAL" clId="{7E1F21A5-DED7-4643-941C-EB97BA4999DC}" dt="2022-04-25T16:32:52.737" v="4"/>
        <pc:sldMkLst>
          <pc:docMk/>
          <pc:sldMk cId="4243829859" sldId="267"/>
        </pc:sldMkLst>
        <pc:picChg chg="add del mod">
          <ac:chgData name="Caroline Powers" userId="ecc59613-c139-48b2-a2bc-40ab4e68d72d" providerId="ADAL" clId="{7E1F21A5-DED7-4643-941C-EB97BA4999DC}" dt="2022-04-25T16:32:51.281" v="2"/>
          <ac:picMkLst>
            <pc:docMk/>
            <pc:sldMk cId="4243829859" sldId="267"/>
            <ac:picMk id="11" creationId="{83C511A2-084A-4DFF-8A42-18B4654D3D51}"/>
          </ac:picMkLst>
        </pc:picChg>
        <pc:picChg chg="del">
          <ac:chgData name="Caroline Powers" userId="ecc59613-c139-48b2-a2bc-40ab4e68d72d" providerId="ADAL" clId="{7E1F21A5-DED7-4643-941C-EB97BA4999DC}" dt="2022-04-25T16:32:52.455" v="3" actId="478"/>
          <ac:picMkLst>
            <pc:docMk/>
            <pc:sldMk cId="4243829859" sldId="267"/>
            <ac:picMk id="12" creationId="{BC9A2CE4-FFAD-4101-A686-93F238D51BF6}"/>
          </ac:picMkLst>
        </pc:picChg>
        <pc:picChg chg="add mod">
          <ac:chgData name="Caroline Powers" userId="ecc59613-c139-48b2-a2bc-40ab4e68d72d" providerId="ADAL" clId="{7E1F21A5-DED7-4643-941C-EB97BA4999DC}" dt="2022-04-25T16:32:52.737" v="4"/>
          <ac:picMkLst>
            <pc:docMk/>
            <pc:sldMk cId="4243829859" sldId="267"/>
            <ac:picMk id="13" creationId="{AE375C99-E6F8-4343-B1AC-163641C0A6BA}"/>
          </ac:picMkLst>
        </pc:picChg>
      </pc:sldChg>
    </pc:docChg>
  </pc:docChgLst>
  <pc:docChgLst>
    <pc:chgData name="Caroline Powers" userId="ecc59613-c139-48b2-a2bc-40ab4e68d72d" providerId="ADAL" clId="{6AA99A9A-DA0D-4853-B6F2-15ACBDCA1646}"/>
    <pc:docChg chg="custSel modSld">
      <pc:chgData name="Caroline Powers" userId="ecc59613-c139-48b2-a2bc-40ab4e68d72d" providerId="ADAL" clId="{6AA99A9A-DA0D-4853-B6F2-15ACBDCA1646}" dt="2022-10-20T18:59:15.764" v="8"/>
      <pc:docMkLst>
        <pc:docMk/>
      </pc:docMkLst>
      <pc:sldChg chg="modSp">
        <pc:chgData name="Caroline Powers" userId="ecc59613-c139-48b2-a2bc-40ab4e68d72d" providerId="ADAL" clId="{6AA99A9A-DA0D-4853-B6F2-15ACBDCA1646}" dt="2022-10-20T18:58:43.564" v="0"/>
        <pc:sldMkLst>
          <pc:docMk/>
          <pc:sldMk cId="1421532038" sldId="260"/>
        </pc:sldMkLst>
        <pc:spChg chg="mod">
          <ac:chgData name="Caroline Powers" userId="ecc59613-c139-48b2-a2bc-40ab4e68d72d" providerId="ADAL" clId="{6AA99A9A-DA0D-4853-B6F2-15ACBDCA1646}" dt="2022-10-20T18:58:43.564" v="0"/>
          <ac:spMkLst>
            <pc:docMk/>
            <pc:sldMk cId="1421532038" sldId="260"/>
            <ac:spMk id="2" creationId="{00000000-0000-0000-0000-000000000000}"/>
          </ac:spMkLst>
        </pc:spChg>
      </pc:sldChg>
      <pc:sldChg chg="modSp">
        <pc:chgData name="Caroline Powers" userId="ecc59613-c139-48b2-a2bc-40ab4e68d72d" providerId="ADAL" clId="{6AA99A9A-DA0D-4853-B6F2-15ACBDCA1646}" dt="2022-10-20T18:59:05.480" v="1" actId="14826"/>
        <pc:sldMkLst>
          <pc:docMk/>
          <pc:sldMk cId="484582735" sldId="264"/>
        </pc:sldMkLst>
        <pc:spChg chg="mod">
          <ac:chgData name="Caroline Powers" userId="ecc59613-c139-48b2-a2bc-40ab4e68d72d" providerId="ADAL" clId="{6AA99A9A-DA0D-4853-B6F2-15ACBDCA1646}" dt="2022-10-20T18:58:43.564" v="0"/>
          <ac:spMkLst>
            <pc:docMk/>
            <pc:sldMk cId="484582735" sldId="264"/>
            <ac:spMk id="4" creationId="{AB68128F-EB11-C94D-8D7A-533867C1CF80}"/>
          </ac:spMkLst>
        </pc:spChg>
        <pc:spChg chg="mod">
          <ac:chgData name="Caroline Powers" userId="ecc59613-c139-48b2-a2bc-40ab4e68d72d" providerId="ADAL" clId="{6AA99A9A-DA0D-4853-B6F2-15ACBDCA1646}" dt="2022-10-20T18:58:43.564" v="0"/>
          <ac:spMkLst>
            <pc:docMk/>
            <pc:sldMk cId="484582735" sldId="264"/>
            <ac:spMk id="6" creationId="{01DD21C3-EB8C-49CC-9E87-AAB493A1EBB4}"/>
          </ac:spMkLst>
        </pc:spChg>
        <pc:picChg chg="mod">
          <ac:chgData name="Caroline Powers" userId="ecc59613-c139-48b2-a2bc-40ab4e68d72d" providerId="ADAL" clId="{6AA99A9A-DA0D-4853-B6F2-15ACBDCA1646}" dt="2022-10-20T18:59:05.480" v="1" actId="14826"/>
          <ac:picMkLst>
            <pc:docMk/>
            <pc:sldMk cId="484582735" sldId="264"/>
            <ac:picMk id="11" creationId="{4549363F-C132-4C78-9EF7-E73AAC2D25B6}"/>
          </ac:picMkLst>
        </pc:picChg>
      </pc:sldChg>
      <pc:sldChg chg="addSp delSp modSp mod">
        <pc:chgData name="Caroline Powers" userId="ecc59613-c139-48b2-a2bc-40ab4e68d72d" providerId="ADAL" clId="{6AA99A9A-DA0D-4853-B6F2-15ACBDCA1646}" dt="2022-10-20T18:59:15.764" v="8"/>
        <pc:sldMkLst>
          <pc:docMk/>
          <pc:sldMk cId="1873892365" sldId="265"/>
        </pc:sldMkLst>
        <pc:spChg chg="mod">
          <ac:chgData name="Caroline Powers" userId="ecc59613-c139-48b2-a2bc-40ab4e68d72d" providerId="ADAL" clId="{6AA99A9A-DA0D-4853-B6F2-15ACBDCA1646}" dt="2022-10-20T18:58:43.564" v="0"/>
          <ac:spMkLst>
            <pc:docMk/>
            <pc:sldMk cId="1873892365" sldId="265"/>
            <ac:spMk id="7" creationId="{929E49F5-498C-41AB-A878-20AC257FABD7}"/>
          </ac:spMkLst>
        </pc:spChg>
        <pc:spChg chg="mod">
          <ac:chgData name="Caroline Powers" userId="ecc59613-c139-48b2-a2bc-40ab4e68d72d" providerId="ADAL" clId="{6AA99A9A-DA0D-4853-B6F2-15ACBDCA1646}" dt="2022-10-20T18:58:43.564" v="0"/>
          <ac:spMkLst>
            <pc:docMk/>
            <pc:sldMk cId="1873892365" sldId="265"/>
            <ac:spMk id="8" creationId="{2373E852-18BF-4A1F-96EB-D44AC550BBCC}"/>
          </ac:spMkLst>
        </pc:spChg>
        <pc:picChg chg="add mod">
          <ac:chgData name="Caroline Powers" userId="ecc59613-c139-48b2-a2bc-40ab4e68d72d" providerId="ADAL" clId="{6AA99A9A-DA0D-4853-B6F2-15ACBDCA1646}" dt="2022-10-20T18:59:15.764" v="8"/>
          <ac:picMkLst>
            <pc:docMk/>
            <pc:sldMk cId="1873892365" sldId="265"/>
            <ac:picMk id="2" creationId="{98BB104F-6F3B-30C8-D455-6A2F66177378}"/>
          </ac:picMkLst>
        </pc:picChg>
        <pc:picChg chg="del mod">
          <ac:chgData name="Caroline Powers" userId="ecc59613-c139-48b2-a2bc-40ab4e68d72d" providerId="ADAL" clId="{6AA99A9A-DA0D-4853-B6F2-15ACBDCA1646}" dt="2022-10-20T18:59:15.111" v="7" actId="478"/>
          <ac:picMkLst>
            <pc:docMk/>
            <pc:sldMk cId="1873892365" sldId="265"/>
            <ac:picMk id="12" creationId="{795878B1-8024-89DB-FA0E-A476E0D255FB}"/>
          </ac:picMkLst>
        </pc:picChg>
      </pc:sldChg>
      <pc:sldChg chg="addSp delSp modSp mod">
        <pc:chgData name="Caroline Powers" userId="ecc59613-c139-48b2-a2bc-40ab4e68d72d" providerId="ADAL" clId="{6AA99A9A-DA0D-4853-B6F2-15ACBDCA1646}" dt="2022-10-20T18:59:12.823" v="5"/>
        <pc:sldMkLst>
          <pc:docMk/>
          <pc:sldMk cId="2989317243" sldId="266"/>
        </pc:sldMkLst>
        <pc:spChg chg="mod">
          <ac:chgData name="Caroline Powers" userId="ecc59613-c139-48b2-a2bc-40ab4e68d72d" providerId="ADAL" clId="{6AA99A9A-DA0D-4853-B6F2-15ACBDCA1646}" dt="2022-10-20T18:58:43.564" v="0"/>
          <ac:spMkLst>
            <pc:docMk/>
            <pc:sldMk cId="2989317243" sldId="266"/>
            <ac:spMk id="4" creationId="{AB68128F-EB11-C94D-8D7A-533867C1CF80}"/>
          </ac:spMkLst>
        </pc:spChg>
        <pc:spChg chg="mod">
          <ac:chgData name="Caroline Powers" userId="ecc59613-c139-48b2-a2bc-40ab4e68d72d" providerId="ADAL" clId="{6AA99A9A-DA0D-4853-B6F2-15ACBDCA1646}" dt="2022-10-20T18:58:43.564" v="0"/>
          <ac:spMkLst>
            <pc:docMk/>
            <pc:sldMk cId="2989317243" sldId="266"/>
            <ac:spMk id="6" creationId="{01DD21C3-EB8C-49CC-9E87-AAB493A1EBB4}"/>
          </ac:spMkLst>
        </pc:spChg>
        <pc:picChg chg="add mod">
          <ac:chgData name="Caroline Powers" userId="ecc59613-c139-48b2-a2bc-40ab4e68d72d" providerId="ADAL" clId="{6AA99A9A-DA0D-4853-B6F2-15ACBDCA1646}" dt="2022-10-20T18:59:12.823" v="5"/>
          <ac:picMkLst>
            <pc:docMk/>
            <pc:sldMk cId="2989317243" sldId="266"/>
            <ac:picMk id="2" creationId="{BA0A1FC7-60A4-6DF7-3870-32C96F82488D}"/>
          </ac:picMkLst>
        </pc:picChg>
        <pc:picChg chg="del">
          <ac:chgData name="Caroline Powers" userId="ecc59613-c139-48b2-a2bc-40ab4e68d72d" providerId="ADAL" clId="{6AA99A9A-DA0D-4853-B6F2-15ACBDCA1646}" dt="2022-10-20T18:59:12.086" v="4" actId="478"/>
          <ac:picMkLst>
            <pc:docMk/>
            <pc:sldMk cId="2989317243" sldId="266"/>
            <ac:picMk id="10" creationId="{EDFDA3B3-6DF5-2417-2D0C-D14EB2DA3581}"/>
          </ac:picMkLst>
        </pc:picChg>
      </pc:sldChg>
      <pc:sldChg chg="addSp delSp modSp mod">
        <pc:chgData name="Caroline Powers" userId="ecc59613-c139-48b2-a2bc-40ab4e68d72d" providerId="ADAL" clId="{6AA99A9A-DA0D-4853-B6F2-15ACBDCA1646}" dt="2022-10-20T18:59:10.100" v="3"/>
        <pc:sldMkLst>
          <pc:docMk/>
          <pc:sldMk cId="4243829859" sldId="267"/>
        </pc:sldMkLst>
        <pc:spChg chg="mod">
          <ac:chgData name="Caroline Powers" userId="ecc59613-c139-48b2-a2bc-40ab4e68d72d" providerId="ADAL" clId="{6AA99A9A-DA0D-4853-B6F2-15ACBDCA1646}" dt="2022-10-20T18:58:43.564" v="0"/>
          <ac:spMkLst>
            <pc:docMk/>
            <pc:sldMk cId="4243829859" sldId="267"/>
            <ac:spMk id="7" creationId="{929E49F5-498C-41AB-A878-20AC257FABD7}"/>
          </ac:spMkLst>
        </pc:spChg>
        <pc:spChg chg="mod">
          <ac:chgData name="Caroline Powers" userId="ecc59613-c139-48b2-a2bc-40ab4e68d72d" providerId="ADAL" clId="{6AA99A9A-DA0D-4853-B6F2-15ACBDCA1646}" dt="2022-10-20T18:58:43.564" v="0"/>
          <ac:spMkLst>
            <pc:docMk/>
            <pc:sldMk cId="4243829859" sldId="267"/>
            <ac:spMk id="8" creationId="{2373E852-18BF-4A1F-96EB-D44AC550BBCC}"/>
          </ac:spMkLst>
        </pc:spChg>
        <pc:picChg chg="add mod">
          <ac:chgData name="Caroline Powers" userId="ecc59613-c139-48b2-a2bc-40ab4e68d72d" providerId="ADAL" clId="{6AA99A9A-DA0D-4853-B6F2-15ACBDCA1646}" dt="2022-10-20T18:59:10.100" v="3"/>
          <ac:picMkLst>
            <pc:docMk/>
            <pc:sldMk cId="4243829859" sldId="267"/>
            <ac:picMk id="2" creationId="{F206B59D-FC05-0123-45BD-57AD061EF015}"/>
          </ac:picMkLst>
        </pc:picChg>
        <pc:picChg chg="del">
          <ac:chgData name="Caroline Powers" userId="ecc59613-c139-48b2-a2bc-40ab4e68d72d" providerId="ADAL" clId="{6AA99A9A-DA0D-4853-B6F2-15ACBDCA1646}" dt="2022-10-20T18:59:09.236" v="2" actId="478"/>
          <ac:picMkLst>
            <pc:docMk/>
            <pc:sldMk cId="4243829859" sldId="267"/>
            <ac:picMk id="11" creationId="{98183361-9B52-9B81-BF3E-70F5142DC23A}"/>
          </ac:picMkLst>
        </pc:picChg>
      </pc:sldChg>
    </pc:docChg>
  </pc:docChgLst>
  <pc:docChgLst>
    <pc:chgData name="Caroline Powers" userId="ecc59613-c139-48b2-a2bc-40ab4e68d72d" providerId="ADAL" clId="{99D069CD-B91C-4CAF-9B0A-746A6FB0AD3F}"/>
    <pc:docChg chg="custSel modSld">
      <pc:chgData name="Caroline Powers" userId="ecc59613-c139-48b2-a2bc-40ab4e68d72d" providerId="ADAL" clId="{99D069CD-B91C-4CAF-9B0A-746A6FB0AD3F}" dt="2023-07-26T12:54:45.085" v="7"/>
      <pc:docMkLst>
        <pc:docMk/>
      </pc:docMkLst>
      <pc:sldChg chg="modSp">
        <pc:chgData name="Caroline Powers" userId="ecc59613-c139-48b2-a2bc-40ab4e68d72d" providerId="ADAL" clId="{99D069CD-B91C-4CAF-9B0A-746A6FB0AD3F}" dt="2023-07-26T12:54:14.616" v="0"/>
        <pc:sldMkLst>
          <pc:docMk/>
          <pc:sldMk cId="1421532038" sldId="260"/>
        </pc:sldMkLst>
        <pc:spChg chg="mod">
          <ac:chgData name="Caroline Powers" userId="ecc59613-c139-48b2-a2bc-40ab4e68d72d" providerId="ADAL" clId="{99D069CD-B91C-4CAF-9B0A-746A6FB0AD3F}" dt="2023-07-26T12:54:14.616" v="0"/>
          <ac:spMkLst>
            <pc:docMk/>
            <pc:sldMk cId="1421532038" sldId="260"/>
            <ac:spMk id="2" creationId="{00000000-0000-0000-0000-000000000000}"/>
          </ac:spMkLst>
        </pc:spChg>
      </pc:sldChg>
      <pc:sldChg chg="modSp">
        <pc:chgData name="Caroline Powers" userId="ecc59613-c139-48b2-a2bc-40ab4e68d72d" providerId="ADAL" clId="{99D069CD-B91C-4CAF-9B0A-746A6FB0AD3F}" dt="2023-07-26T12:54:36.674" v="1" actId="14826"/>
        <pc:sldMkLst>
          <pc:docMk/>
          <pc:sldMk cId="484582735" sldId="264"/>
        </pc:sldMkLst>
        <pc:spChg chg="mod">
          <ac:chgData name="Caroline Powers" userId="ecc59613-c139-48b2-a2bc-40ab4e68d72d" providerId="ADAL" clId="{99D069CD-B91C-4CAF-9B0A-746A6FB0AD3F}" dt="2023-07-26T12:54:14.616" v="0"/>
          <ac:spMkLst>
            <pc:docMk/>
            <pc:sldMk cId="484582735" sldId="264"/>
            <ac:spMk id="4" creationId="{AB68128F-EB11-C94D-8D7A-533867C1CF80}"/>
          </ac:spMkLst>
        </pc:spChg>
        <pc:spChg chg="mod">
          <ac:chgData name="Caroline Powers" userId="ecc59613-c139-48b2-a2bc-40ab4e68d72d" providerId="ADAL" clId="{99D069CD-B91C-4CAF-9B0A-746A6FB0AD3F}" dt="2023-07-26T12:54:14.616" v="0"/>
          <ac:spMkLst>
            <pc:docMk/>
            <pc:sldMk cId="484582735" sldId="264"/>
            <ac:spMk id="6" creationId="{01DD21C3-EB8C-49CC-9E87-AAB493A1EBB4}"/>
          </ac:spMkLst>
        </pc:spChg>
        <pc:picChg chg="mod">
          <ac:chgData name="Caroline Powers" userId="ecc59613-c139-48b2-a2bc-40ab4e68d72d" providerId="ADAL" clId="{99D069CD-B91C-4CAF-9B0A-746A6FB0AD3F}" dt="2023-07-26T12:54:36.674" v="1" actId="14826"/>
          <ac:picMkLst>
            <pc:docMk/>
            <pc:sldMk cId="484582735" sldId="264"/>
            <ac:picMk id="11" creationId="{4549363F-C132-4C78-9EF7-E73AAC2D25B6}"/>
          </ac:picMkLst>
        </pc:picChg>
      </pc:sldChg>
      <pc:sldChg chg="addSp delSp modSp mod">
        <pc:chgData name="Caroline Powers" userId="ecc59613-c139-48b2-a2bc-40ab4e68d72d" providerId="ADAL" clId="{99D069CD-B91C-4CAF-9B0A-746A6FB0AD3F}" dt="2023-07-26T12:54:45.085" v="7"/>
        <pc:sldMkLst>
          <pc:docMk/>
          <pc:sldMk cId="1873892365" sldId="265"/>
        </pc:sldMkLst>
        <pc:spChg chg="mod">
          <ac:chgData name="Caroline Powers" userId="ecc59613-c139-48b2-a2bc-40ab4e68d72d" providerId="ADAL" clId="{99D069CD-B91C-4CAF-9B0A-746A6FB0AD3F}" dt="2023-07-26T12:54:14.616" v="0"/>
          <ac:spMkLst>
            <pc:docMk/>
            <pc:sldMk cId="1873892365" sldId="265"/>
            <ac:spMk id="7" creationId="{929E49F5-498C-41AB-A878-20AC257FABD7}"/>
          </ac:spMkLst>
        </pc:spChg>
        <pc:spChg chg="mod">
          <ac:chgData name="Caroline Powers" userId="ecc59613-c139-48b2-a2bc-40ab4e68d72d" providerId="ADAL" clId="{99D069CD-B91C-4CAF-9B0A-746A6FB0AD3F}" dt="2023-07-26T12:54:14.616" v="0"/>
          <ac:spMkLst>
            <pc:docMk/>
            <pc:sldMk cId="1873892365" sldId="265"/>
            <ac:spMk id="8" creationId="{2373E852-18BF-4A1F-96EB-D44AC550BBCC}"/>
          </ac:spMkLst>
        </pc:spChg>
        <pc:picChg chg="del">
          <ac:chgData name="Caroline Powers" userId="ecc59613-c139-48b2-a2bc-40ab4e68d72d" providerId="ADAL" clId="{99D069CD-B91C-4CAF-9B0A-746A6FB0AD3F}" dt="2023-07-26T12:54:44.814" v="6" actId="478"/>
          <ac:picMkLst>
            <pc:docMk/>
            <pc:sldMk cId="1873892365" sldId="265"/>
            <ac:picMk id="2" creationId="{13042FE1-0A62-A22C-9B30-79DC7A410728}"/>
          </ac:picMkLst>
        </pc:picChg>
        <pc:picChg chg="add mod">
          <ac:chgData name="Caroline Powers" userId="ecc59613-c139-48b2-a2bc-40ab4e68d72d" providerId="ADAL" clId="{99D069CD-B91C-4CAF-9B0A-746A6FB0AD3F}" dt="2023-07-26T12:54:45.085" v="7"/>
          <ac:picMkLst>
            <pc:docMk/>
            <pc:sldMk cId="1873892365" sldId="265"/>
            <ac:picMk id="3" creationId="{3598E928-E886-4925-9FEB-7D8247B616B1}"/>
          </ac:picMkLst>
        </pc:picChg>
      </pc:sldChg>
      <pc:sldChg chg="addSp delSp modSp mod">
        <pc:chgData name="Caroline Powers" userId="ecc59613-c139-48b2-a2bc-40ab4e68d72d" providerId="ADAL" clId="{99D069CD-B91C-4CAF-9B0A-746A6FB0AD3F}" dt="2023-07-26T12:54:42.194" v="5"/>
        <pc:sldMkLst>
          <pc:docMk/>
          <pc:sldMk cId="2989317243" sldId="266"/>
        </pc:sldMkLst>
        <pc:spChg chg="mod">
          <ac:chgData name="Caroline Powers" userId="ecc59613-c139-48b2-a2bc-40ab4e68d72d" providerId="ADAL" clId="{99D069CD-B91C-4CAF-9B0A-746A6FB0AD3F}" dt="2023-07-26T12:54:14.616" v="0"/>
          <ac:spMkLst>
            <pc:docMk/>
            <pc:sldMk cId="2989317243" sldId="266"/>
            <ac:spMk id="4" creationId="{AB68128F-EB11-C94D-8D7A-533867C1CF80}"/>
          </ac:spMkLst>
        </pc:spChg>
        <pc:spChg chg="mod">
          <ac:chgData name="Caroline Powers" userId="ecc59613-c139-48b2-a2bc-40ab4e68d72d" providerId="ADAL" clId="{99D069CD-B91C-4CAF-9B0A-746A6FB0AD3F}" dt="2023-07-26T12:54:14.616" v="0"/>
          <ac:spMkLst>
            <pc:docMk/>
            <pc:sldMk cId="2989317243" sldId="266"/>
            <ac:spMk id="6" creationId="{01DD21C3-EB8C-49CC-9E87-AAB493A1EBB4}"/>
          </ac:spMkLst>
        </pc:spChg>
        <pc:picChg chg="del">
          <ac:chgData name="Caroline Powers" userId="ecc59613-c139-48b2-a2bc-40ab4e68d72d" providerId="ADAL" clId="{99D069CD-B91C-4CAF-9B0A-746A6FB0AD3F}" dt="2023-07-26T12:54:41.921" v="4" actId="478"/>
          <ac:picMkLst>
            <pc:docMk/>
            <pc:sldMk cId="2989317243" sldId="266"/>
            <ac:picMk id="2" creationId="{B579033E-C3CA-59CF-97FE-8C8D765EFAAE}"/>
          </ac:picMkLst>
        </pc:picChg>
        <pc:picChg chg="add mod">
          <ac:chgData name="Caroline Powers" userId="ecc59613-c139-48b2-a2bc-40ab4e68d72d" providerId="ADAL" clId="{99D069CD-B91C-4CAF-9B0A-746A6FB0AD3F}" dt="2023-07-26T12:54:42.194" v="5"/>
          <ac:picMkLst>
            <pc:docMk/>
            <pc:sldMk cId="2989317243" sldId="266"/>
            <ac:picMk id="3" creationId="{223CD925-334C-0BAC-89EA-5CB497974EB8}"/>
          </ac:picMkLst>
        </pc:picChg>
      </pc:sldChg>
      <pc:sldChg chg="addSp delSp modSp mod">
        <pc:chgData name="Caroline Powers" userId="ecc59613-c139-48b2-a2bc-40ab4e68d72d" providerId="ADAL" clId="{99D069CD-B91C-4CAF-9B0A-746A6FB0AD3F}" dt="2023-07-26T12:54:40.052" v="3"/>
        <pc:sldMkLst>
          <pc:docMk/>
          <pc:sldMk cId="4243829859" sldId="267"/>
        </pc:sldMkLst>
        <pc:spChg chg="mod">
          <ac:chgData name="Caroline Powers" userId="ecc59613-c139-48b2-a2bc-40ab4e68d72d" providerId="ADAL" clId="{99D069CD-B91C-4CAF-9B0A-746A6FB0AD3F}" dt="2023-07-26T12:54:14.616" v="0"/>
          <ac:spMkLst>
            <pc:docMk/>
            <pc:sldMk cId="4243829859" sldId="267"/>
            <ac:spMk id="7" creationId="{929E49F5-498C-41AB-A878-20AC257FABD7}"/>
          </ac:spMkLst>
        </pc:spChg>
        <pc:spChg chg="mod">
          <ac:chgData name="Caroline Powers" userId="ecc59613-c139-48b2-a2bc-40ab4e68d72d" providerId="ADAL" clId="{99D069CD-B91C-4CAF-9B0A-746A6FB0AD3F}" dt="2023-07-26T12:54:14.616" v="0"/>
          <ac:spMkLst>
            <pc:docMk/>
            <pc:sldMk cId="4243829859" sldId="267"/>
            <ac:spMk id="8" creationId="{2373E852-18BF-4A1F-96EB-D44AC550BBCC}"/>
          </ac:spMkLst>
        </pc:spChg>
        <pc:picChg chg="del">
          <ac:chgData name="Caroline Powers" userId="ecc59613-c139-48b2-a2bc-40ab4e68d72d" providerId="ADAL" clId="{99D069CD-B91C-4CAF-9B0A-746A6FB0AD3F}" dt="2023-07-26T12:54:39.776" v="2" actId="478"/>
          <ac:picMkLst>
            <pc:docMk/>
            <pc:sldMk cId="4243829859" sldId="267"/>
            <ac:picMk id="2" creationId="{4CAB1E8B-D1B0-6F1D-60E1-5614021644D6}"/>
          </ac:picMkLst>
        </pc:picChg>
        <pc:picChg chg="add mod">
          <ac:chgData name="Caroline Powers" userId="ecc59613-c139-48b2-a2bc-40ab4e68d72d" providerId="ADAL" clId="{99D069CD-B91C-4CAF-9B0A-746A6FB0AD3F}" dt="2023-07-26T12:54:40.052" v="3"/>
          <ac:picMkLst>
            <pc:docMk/>
            <pc:sldMk cId="4243829859" sldId="267"/>
            <ac:picMk id="3" creationId="{8886F1D6-C523-CED2-56F8-D80532669EC1}"/>
          </ac:picMkLst>
        </pc:picChg>
      </pc:sldChg>
    </pc:docChg>
  </pc:docChgLst>
  <pc:docChgLst>
    <pc:chgData name="Caroline Powers" userId="ecc59613-c139-48b2-a2bc-40ab4e68d72d" providerId="ADAL" clId="{13F84C43-E214-4E01-9809-82B000BE1F18}"/>
    <pc:docChg chg="custSel modSld">
      <pc:chgData name="Caroline Powers" userId="ecc59613-c139-48b2-a2bc-40ab4e68d72d" providerId="ADAL" clId="{13F84C43-E214-4E01-9809-82B000BE1F18}" dt="2022-07-26T15:44:38.462" v="8" actId="1076"/>
      <pc:docMkLst>
        <pc:docMk/>
      </pc:docMkLst>
      <pc:sldChg chg="modSp mod">
        <pc:chgData name="Caroline Powers" userId="ecc59613-c139-48b2-a2bc-40ab4e68d72d" providerId="ADAL" clId="{13F84C43-E214-4E01-9809-82B000BE1F18}" dt="2022-07-26T15:44:38.462" v="8" actId="1076"/>
        <pc:sldMkLst>
          <pc:docMk/>
          <pc:sldMk cId="1421532038" sldId="260"/>
        </pc:sldMkLst>
        <pc:spChg chg="mod">
          <ac:chgData name="Caroline Powers" userId="ecc59613-c139-48b2-a2bc-40ab4e68d72d" providerId="ADAL" clId="{13F84C43-E214-4E01-9809-82B000BE1F18}" dt="2022-07-26T15:43:30.032" v="0"/>
          <ac:spMkLst>
            <pc:docMk/>
            <pc:sldMk cId="1421532038" sldId="260"/>
            <ac:spMk id="2" creationId="{00000000-0000-0000-0000-000000000000}"/>
          </ac:spMkLst>
        </pc:spChg>
        <pc:picChg chg="mod">
          <ac:chgData name="Caroline Powers" userId="ecc59613-c139-48b2-a2bc-40ab4e68d72d" providerId="ADAL" clId="{13F84C43-E214-4E01-9809-82B000BE1F18}" dt="2022-07-26T15:44:38.462" v="8" actId="1076"/>
          <ac:picMkLst>
            <pc:docMk/>
            <pc:sldMk cId="1421532038" sldId="260"/>
            <ac:picMk id="5" creationId="{00000000-0000-0000-0000-000000000000}"/>
          </ac:picMkLst>
        </pc:picChg>
      </pc:sldChg>
      <pc:sldChg chg="modSp">
        <pc:chgData name="Caroline Powers" userId="ecc59613-c139-48b2-a2bc-40ab4e68d72d" providerId="ADAL" clId="{13F84C43-E214-4E01-9809-82B000BE1F18}" dt="2022-07-26T15:44:02.524" v="1" actId="14826"/>
        <pc:sldMkLst>
          <pc:docMk/>
          <pc:sldMk cId="484582735" sldId="264"/>
        </pc:sldMkLst>
        <pc:spChg chg="mod">
          <ac:chgData name="Caroline Powers" userId="ecc59613-c139-48b2-a2bc-40ab4e68d72d" providerId="ADAL" clId="{13F84C43-E214-4E01-9809-82B000BE1F18}" dt="2022-07-26T15:43:30.032" v="0"/>
          <ac:spMkLst>
            <pc:docMk/>
            <pc:sldMk cId="484582735" sldId="264"/>
            <ac:spMk id="4" creationId="{AB68128F-EB11-C94D-8D7A-533867C1CF80}"/>
          </ac:spMkLst>
        </pc:spChg>
        <pc:spChg chg="mod">
          <ac:chgData name="Caroline Powers" userId="ecc59613-c139-48b2-a2bc-40ab4e68d72d" providerId="ADAL" clId="{13F84C43-E214-4E01-9809-82B000BE1F18}" dt="2022-07-26T15:43:30.032" v="0"/>
          <ac:spMkLst>
            <pc:docMk/>
            <pc:sldMk cId="484582735" sldId="264"/>
            <ac:spMk id="6" creationId="{01DD21C3-EB8C-49CC-9E87-AAB493A1EBB4}"/>
          </ac:spMkLst>
        </pc:spChg>
        <pc:picChg chg="mod">
          <ac:chgData name="Caroline Powers" userId="ecc59613-c139-48b2-a2bc-40ab4e68d72d" providerId="ADAL" clId="{13F84C43-E214-4E01-9809-82B000BE1F18}" dt="2022-07-26T15:44:02.524" v="1" actId="14826"/>
          <ac:picMkLst>
            <pc:docMk/>
            <pc:sldMk cId="484582735" sldId="264"/>
            <ac:picMk id="11" creationId="{4549363F-C132-4C78-9EF7-E73AAC2D25B6}"/>
          </ac:picMkLst>
        </pc:picChg>
      </pc:sldChg>
      <pc:sldChg chg="addSp delSp modSp mod">
        <pc:chgData name="Caroline Powers" userId="ecc59613-c139-48b2-a2bc-40ab4e68d72d" providerId="ADAL" clId="{13F84C43-E214-4E01-9809-82B000BE1F18}" dt="2022-07-26T15:44:11.676" v="7"/>
        <pc:sldMkLst>
          <pc:docMk/>
          <pc:sldMk cId="1873892365" sldId="265"/>
        </pc:sldMkLst>
        <pc:spChg chg="mod">
          <ac:chgData name="Caroline Powers" userId="ecc59613-c139-48b2-a2bc-40ab4e68d72d" providerId="ADAL" clId="{13F84C43-E214-4E01-9809-82B000BE1F18}" dt="2022-07-26T15:43:30.032" v="0"/>
          <ac:spMkLst>
            <pc:docMk/>
            <pc:sldMk cId="1873892365" sldId="265"/>
            <ac:spMk id="7" creationId="{929E49F5-498C-41AB-A878-20AC257FABD7}"/>
          </ac:spMkLst>
        </pc:spChg>
        <pc:spChg chg="mod">
          <ac:chgData name="Caroline Powers" userId="ecc59613-c139-48b2-a2bc-40ab4e68d72d" providerId="ADAL" clId="{13F84C43-E214-4E01-9809-82B000BE1F18}" dt="2022-07-26T15:43:30.032" v="0"/>
          <ac:spMkLst>
            <pc:docMk/>
            <pc:sldMk cId="1873892365" sldId="265"/>
            <ac:spMk id="8" creationId="{2373E852-18BF-4A1F-96EB-D44AC550BBCC}"/>
          </ac:spMkLst>
        </pc:spChg>
        <pc:picChg chg="del">
          <ac:chgData name="Caroline Powers" userId="ecc59613-c139-48b2-a2bc-40ab4e68d72d" providerId="ADAL" clId="{13F84C43-E214-4E01-9809-82B000BE1F18}" dt="2022-07-26T15:44:11.390" v="6" actId="478"/>
          <ac:picMkLst>
            <pc:docMk/>
            <pc:sldMk cId="1873892365" sldId="265"/>
            <ac:picMk id="10" creationId="{D80EE629-5F3C-4642-9860-E4202FA69411}"/>
          </ac:picMkLst>
        </pc:picChg>
        <pc:picChg chg="add mod">
          <ac:chgData name="Caroline Powers" userId="ecc59613-c139-48b2-a2bc-40ab4e68d72d" providerId="ADAL" clId="{13F84C43-E214-4E01-9809-82B000BE1F18}" dt="2022-07-26T15:44:11.676" v="7"/>
          <ac:picMkLst>
            <pc:docMk/>
            <pc:sldMk cId="1873892365" sldId="265"/>
            <ac:picMk id="12" creationId="{795878B1-8024-89DB-FA0E-A476E0D255FB}"/>
          </ac:picMkLst>
        </pc:picChg>
      </pc:sldChg>
      <pc:sldChg chg="addSp delSp modSp mod">
        <pc:chgData name="Caroline Powers" userId="ecc59613-c139-48b2-a2bc-40ab4e68d72d" providerId="ADAL" clId="{13F84C43-E214-4E01-9809-82B000BE1F18}" dt="2022-07-26T15:44:08.497" v="5"/>
        <pc:sldMkLst>
          <pc:docMk/>
          <pc:sldMk cId="2989317243" sldId="266"/>
        </pc:sldMkLst>
        <pc:spChg chg="mod">
          <ac:chgData name="Caroline Powers" userId="ecc59613-c139-48b2-a2bc-40ab4e68d72d" providerId="ADAL" clId="{13F84C43-E214-4E01-9809-82B000BE1F18}" dt="2022-07-26T15:43:30.032" v="0"/>
          <ac:spMkLst>
            <pc:docMk/>
            <pc:sldMk cId="2989317243" sldId="266"/>
            <ac:spMk id="4" creationId="{AB68128F-EB11-C94D-8D7A-533867C1CF80}"/>
          </ac:spMkLst>
        </pc:spChg>
        <pc:spChg chg="mod">
          <ac:chgData name="Caroline Powers" userId="ecc59613-c139-48b2-a2bc-40ab4e68d72d" providerId="ADAL" clId="{13F84C43-E214-4E01-9809-82B000BE1F18}" dt="2022-07-26T15:43:30.032" v="0"/>
          <ac:spMkLst>
            <pc:docMk/>
            <pc:sldMk cId="2989317243" sldId="266"/>
            <ac:spMk id="6" creationId="{01DD21C3-EB8C-49CC-9E87-AAB493A1EBB4}"/>
          </ac:spMkLst>
        </pc:spChg>
        <pc:picChg chg="del">
          <ac:chgData name="Caroline Powers" userId="ecc59613-c139-48b2-a2bc-40ab4e68d72d" providerId="ADAL" clId="{13F84C43-E214-4E01-9809-82B000BE1F18}" dt="2022-07-26T15:44:08.276" v="4" actId="478"/>
          <ac:picMkLst>
            <pc:docMk/>
            <pc:sldMk cId="2989317243" sldId="266"/>
            <ac:picMk id="8" creationId="{16A6F072-C465-4D5E-A9DE-450AC0D1A4D3}"/>
          </ac:picMkLst>
        </pc:picChg>
        <pc:picChg chg="add mod">
          <ac:chgData name="Caroline Powers" userId="ecc59613-c139-48b2-a2bc-40ab4e68d72d" providerId="ADAL" clId="{13F84C43-E214-4E01-9809-82B000BE1F18}" dt="2022-07-26T15:44:08.497" v="5"/>
          <ac:picMkLst>
            <pc:docMk/>
            <pc:sldMk cId="2989317243" sldId="266"/>
            <ac:picMk id="10" creationId="{EDFDA3B3-6DF5-2417-2D0C-D14EB2DA3581}"/>
          </ac:picMkLst>
        </pc:picChg>
      </pc:sldChg>
      <pc:sldChg chg="addSp delSp modSp mod">
        <pc:chgData name="Caroline Powers" userId="ecc59613-c139-48b2-a2bc-40ab4e68d72d" providerId="ADAL" clId="{13F84C43-E214-4E01-9809-82B000BE1F18}" dt="2022-07-26T15:44:05.817" v="3"/>
        <pc:sldMkLst>
          <pc:docMk/>
          <pc:sldMk cId="4243829859" sldId="267"/>
        </pc:sldMkLst>
        <pc:spChg chg="mod">
          <ac:chgData name="Caroline Powers" userId="ecc59613-c139-48b2-a2bc-40ab4e68d72d" providerId="ADAL" clId="{13F84C43-E214-4E01-9809-82B000BE1F18}" dt="2022-07-26T15:43:30.032" v="0"/>
          <ac:spMkLst>
            <pc:docMk/>
            <pc:sldMk cId="4243829859" sldId="267"/>
            <ac:spMk id="7" creationId="{929E49F5-498C-41AB-A878-20AC257FABD7}"/>
          </ac:spMkLst>
        </pc:spChg>
        <pc:spChg chg="mod">
          <ac:chgData name="Caroline Powers" userId="ecc59613-c139-48b2-a2bc-40ab4e68d72d" providerId="ADAL" clId="{13F84C43-E214-4E01-9809-82B000BE1F18}" dt="2022-07-26T15:43:30.032" v="0"/>
          <ac:spMkLst>
            <pc:docMk/>
            <pc:sldMk cId="4243829859" sldId="267"/>
            <ac:spMk id="8" creationId="{2373E852-18BF-4A1F-96EB-D44AC550BBCC}"/>
          </ac:spMkLst>
        </pc:spChg>
        <pc:picChg chg="add mod">
          <ac:chgData name="Caroline Powers" userId="ecc59613-c139-48b2-a2bc-40ab4e68d72d" providerId="ADAL" clId="{13F84C43-E214-4E01-9809-82B000BE1F18}" dt="2022-07-26T15:44:05.817" v="3"/>
          <ac:picMkLst>
            <pc:docMk/>
            <pc:sldMk cId="4243829859" sldId="267"/>
            <ac:picMk id="11" creationId="{98183361-9B52-9B81-BF3E-70F5142DC23A}"/>
          </ac:picMkLst>
        </pc:picChg>
        <pc:picChg chg="del">
          <ac:chgData name="Caroline Powers" userId="ecc59613-c139-48b2-a2bc-40ab4e68d72d" providerId="ADAL" clId="{13F84C43-E214-4E01-9809-82B000BE1F18}" dt="2022-07-26T15:44:05.589" v="2" actId="478"/>
          <ac:picMkLst>
            <pc:docMk/>
            <pc:sldMk cId="4243829859" sldId="267"/>
            <ac:picMk id="13" creationId="{AE375C99-E6F8-4343-B1AC-163641C0A6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Q2 2023</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8" y="9427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@CoStarUS</a:t>
            </a:r>
            <a:br>
              <a:rPr lang="en-US" sz="1100" dirty="0">
                <a:latin typeface="CoStar Brown" panose="02010804010101010102"/>
              </a:rPr>
            </a:br>
            <a:r>
              <a:rPr lang="en-US" sz="1100" dirty="0">
                <a:latin typeface="CoStar Brown" panose="02010804010101010102"/>
              </a:rPr>
              <a:t>as a 2023 #CoStarPowerBroker Quarterly Deals winner for closing a top #CRE transaction in Q2!</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closing (BUILDING NAME or ADDRESS) for (OWNER NAME) in Q2!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(TENANT NAME)’s lease at (BUILDING NAME or ADDRESS) in Q2!</a:t>
            </a:r>
          </a:p>
          <a:p>
            <a:pPr marL="0" lvl="0" indent="0">
              <a:lnSpc>
                <a:spcPct val="100000"/>
              </a:lnSpc>
              <a:spcBef>
                <a:spcPts val="0"/>
              </a:spcBef>
              <a:buNone/>
            </a:pPr>
            <a:endParaRPr lang="en-US" sz="1600" dirty="0">
              <a:latin typeface="CoStar Brown" panose="02010804010101010102"/>
            </a:endParaRP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182180" y="9427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@CoStarUS as a 2023 #CoStarPowerBroker Quarterly Deals winner </a:t>
            </a:r>
            <a:r>
              <a:rPr lang="en-US" sz="1100" dirty="0">
                <a:latin typeface="CoStar Brown" panose="02010804010101010102"/>
              </a:rPr>
              <a:t>for closing a top #CRE transaction in Q2!</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(TENANT NAME)’s lease at (BUILDING NAME or ADDRESS) in Q2!</a:t>
            </a:r>
          </a:p>
          <a:p>
            <a:pPr mar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endParaRPr lang="en-US" sz="1600" dirty="0">
              <a:latin typeface="CoStar Brown" pitchFamily="2" charset="77"/>
            </a:endParaRPr>
          </a:p>
        </p:txBody>
      </p:sp>
      <p:pic>
        <p:nvPicPr>
          <p:cNvPr id="11" name="Picture 10">
            <a:extLst>
              <a:ext uri="{FF2B5EF4-FFF2-40B4-BE49-F238E27FC236}">
                <a16:creationId xmlns:a16="http://schemas.microsoft.com/office/drawing/2014/main" id="{4549363F-C132-4C78-9EF7-E73AAC2D25B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7"/>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@CoStarUS </a:t>
            </a:r>
            <a:r>
              <a:rPr lang="en-US" sz="1200" dirty="0">
                <a:latin typeface="CoStar Brown" pitchFamily="2" charset="77"/>
              </a:rPr>
              <a:t>as a 2023 #CoStarPowerBroker Quarterly Deals winner for Q2!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@CoStarUS as a 2023 #CoStarPowerBroker Quarterly Deals winner for Q2!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lv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a:extLst>
              <a:ext uri="{FF2B5EF4-FFF2-40B4-BE49-F238E27FC236}">
                <a16:creationId xmlns:a16="http://schemas.microsoft.com/office/drawing/2014/main" id="{8886F1D6-C523-CED2-56F8-D80532669EC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7"/>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9" y="8996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@CoStarCanada) as a 2023 #CoStarPowerBroker Quarterly Deals winner for closing a top #CRE transaction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(TENANT NAME)’s lease at (BUILDING NAME or ADDRESS) in Q2!</a:t>
            </a:r>
          </a:p>
          <a:p>
            <a:pPr marL="0" lvl="0" indent="0">
              <a:lnSpc>
                <a:spcPct val="100000"/>
              </a:lnSpc>
              <a:spcBef>
                <a:spcPts val="0"/>
              </a:spcBef>
              <a:buNone/>
            </a:pPr>
            <a:endParaRPr lang="en-US" sz="1200" dirty="0">
              <a:latin typeface="CoStar Brown" pitchFamily="2" charset="77"/>
            </a:endParaRP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66895" y="8996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@CoStarCanada as a 2023 #CoStarPowerBroker Quarterly Deals winner for closing a top #CRE transaction in Q2!</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(TENANT NAME)’s lease at (BUILDING NAME or ADDRESS) in Q2!</a:t>
            </a:r>
          </a:p>
          <a:p>
            <a:pPr marL="0" indent="0">
              <a:lnSpc>
                <a:spcPct val="100000"/>
              </a:lnSpc>
              <a:spcBef>
                <a:spcPts val="0"/>
              </a:spcBef>
              <a:buNone/>
            </a:pPr>
            <a:endParaRPr lang="en-US" sz="1200" u="sng" dirty="0">
              <a:latin typeface="CoStar Brown" panose="02010804010101010102" pitchFamily="2" charset="77"/>
            </a:endParaRPr>
          </a:p>
          <a:p>
            <a:pPr mar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endParaRPr lang="en-US" sz="1600" dirty="0">
              <a:latin typeface="CoStar Brown" pitchFamily="2" charset="77"/>
            </a:endParaRPr>
          </a:p>
        </p:txBody>
      </p:sp>
      <p:pic>
        <p:nvPicPr>
          <p:cNvPr id="3" name="Picture 2">
            <a:extLst>
              <a:ext uri="{FF2B5EF4-FFF2-40B4-BE49-F238E27FC236}">
                <a16:creationId xmlns:a16="http://schemas.microsoft.com/office/drawing/2014/main" id="{223CD925-334C-0BAC-89EA-5CB497974EB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7"/>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2023 #CoStarPowerBroker Quarterly Deals winner for Q2!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2023 #CoStarPowerBroker Quarterly Deals winner for Q2!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lv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a:extLst>
              <a:ext uri="{FF2B5EF4-FFF2-40B4-BE49-F238E27FC236}">
                <a16:creationId xmlns:a16="http://schemas.microsoft.com/office/drawing/2014/main" id="{3598E928-E886-4925-9FEB-7D8247B616B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7"/>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6" ma:contentTypeDescription="Create a new document." ma:contentTypeScope="" ma:versionID="b24c0a6adca1e9723b616a348201f766">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6305fde291b73145c8a5e7c225f1ffc6"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customXml/itemProps2.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3.xml><?xml version="1.0" encoding="utf-8"?>
<ds:datastoreItem xmlns:ds="http://schemas.openxmlformats.org/officeDocument/2006/customXml" ds:itemID="{F0D67BA9-26FA-4CB8-8FB7-F13A7BD28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5690</TotalTime>
  <Words>913</Words>
  <Application>Microsoft Office PowerPoint</Application>
  <PresentationFormat>Widescreen</PresentationFormat>
  <Paragraphs>97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CoStar Brown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Caroline Powers</cp:lastModifiedBy>
  <cp:revision>104</cp:revision>
  <dcterms:created xsi:type="dcterms:W3CDTF">2020-02-10T19:26:09Z</dcterms:created>
  <dcterms:modified xsi:type="dcterms:W3CDTF">2023-07-26T12:54:46Z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